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2" r:id="rId6"/>
    <p:sldId id="259" r:id="rId7"/>
    <p:sldId id="260" r:id="rId8"/>
    <p:sldId id="265" r:id="rId9"/>
    <p:sldId id="264" r:id="rId10"/>
    <p:sldId id="26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21675-A059-4337-A75F-45B5EDD1FAF9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2337E-E966-4FDD-A22E-C4A0F5043D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21675-A059-4337-A75F-45B5EDD1FAF9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2337E-E966-4FDD-A22E-C4A0F5043D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21675-A059-4337-A75F-45B5EDD1FAF9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2337E-E966-4FDD-A22E-C4A0F5043D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21675-A059-4337-A75F-45B5EDD1FAF9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2337E-E966-4FDD-A22E-C4A0F5043D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21675-A059-4337-A75F-45B5EDD1FAF9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2337E-E966-4FDD-A22E-C4A0F5043D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21675-A059-4337-A75F-45B5EDD1FAF9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2337E-E966-4FDD-A22E-C4A0F5043D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21675-A059-4337-A75F-45B5EDD1FAF9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2337E-E966-4FDD-A22E-C4A0F5043D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21675-A059-4337-A75F-45B5EDD1FAF9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2337E-E966-4FDD-A22E-C4A0F5043D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21675-A059-4337-A75F-45B5EDD1FAF9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2337E-E966-4FDD-A22E-C4A0F5043D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21675-A059-4337-A75F-45B5EDD1FAF9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2337E-E966-4FDD-A22E-C4A0F5043D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21675-A059-4337-A75F-45B5EDD1FAF9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2337E-E966-4FDD-A22E-C4A0F5043D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21675-A059-4337-A75F-45B5EDD1FAF9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2337E-E966-4FDD-A22E-C4A0F5043D8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iranimacii.ru/" TargetMode="External"/><Relationship Id="rId2" Type="http://schemas.openxmlformats.org/officeDocument/2006/relationships/hyperlink" Target="https://powerpointbase.com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3240359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«МЫ ПРОТИВ КОРРУПЦИИ И ПРЕДАТЕЛЬСТВА ОБЩЕСТВЕННЫХ ИНТЕРЕСОВ»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157192"/>
            <a:ext cx="7232848" cy="1368152"/>
          </a:xfrm>
        </p:spPr>
        <p:txBody>
          <a:bodyPr>
            <a:normAutofit/>
          </a:bodyPr>
          <a:lstStyle/>
          <a:p>
            <a:pPr algn="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Подготовили: Соколов А.Г.</a:t>
            </a:r>
          </a:p>
          <a:p>
            <a:pPr algn="r"/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Жанабаева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Н.А.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400600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Используемые источники информации: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Послание народу Казахстана 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 31 января 2017 года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https://urok.1sept.ru/articles/623642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https://powerpointbase.com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https://miranimacii.ru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http://today.kz/news/kazahstan/2018-11-08/771780-neprikosnovennyih-ne-budet-15-tsitat-nursultana-nazarbaeva-o-korruptsii/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92696"/>
            <a:ext cx="8712968" cy="5256584"/>
          </a:xfrm>
        </p:spPr>
        <p:txBody>
          <a:bodyPr>
            <a:noAutofit/>
          </a:bodyPr>
          <a:lstStyle/>
          <a:p>
            <a:pPr algn="l"/>
            <a:r>
              <a:rPr lang="ru-RU" sz="3200" dirty="0"/>
              <a:t>Послание народу Казахстана </a:t>
            </a:r>
            <a:br>
              <a:rPr lang="ru-RU" sz="3200" dirty="0"/>
            </a:br>
            <a:r>
              <a:rPr lang="ru-RU" sz="3200" dirty="0"/>
              <a:t>от 31 января 2017 года:</a:t>
            </a:r>
            <a:br>
              <a:rPr lang="ru-RU" sz="3200" dirty="0"/>
            </a:br>
            <a:r>
              <a:rPr lang="ru-RU" sz="3200" dirty="0" smtClean="0"/>
              <a:t>      "</a:t>
            </a:r>
            <a:r>
              <a:rPr lang="ru-RU" sz="3200" dirty="0"/>
              <a:t>Многое в борьбе с коррупцией </a:t>
            </a:r>
            <a:r>
              <a:rPr lang="ru-RU" sz="3200" dirty="0" smtClean="0"/>
              <a:t>будет </a:t>
            </a:r>
            <a:r>
              <a:rPr lang="ru-RU" sz="3200" dirty="0"/>
              <a:t>зависеть от активного </a:t>
            </a:r>
            <a:r>
              <a:rPr lang="ru-RU" sz="3200" dirty="0" smtClean="0"/>
              <a:t>участия </a:t>
            </a:r>
            <a:r>
              <a:rPr lang="ru-RU" sz="3200" dirty="0"/>
              <a:t>всего общества. </a:t>
            </a:r>
            <a:br>
              <a:rPr lang="ru-RU" sz="3200" dirty="0"/>
            </a:br>
            <a:r>
              <a:rPr lang="ru-RU" sz="3200" dirty="0"/>
              <a:t>С развитием социальных </a:t>
            </a:r>
            <a:r>
              <a:rPr lang="ru-RU" sz="3200" dirty="0" smtClean="0"/>
              <a:t>сетей и </a:t>
            </a:r>
            <a:r>
              <a:rPr lang="ru-RU" sz="3200" dirty="0"/>
              <a:t>других </a:t>
            </a:r>
            <a:r>
              <a:rPr lang="ru-RU" sz="3200" dirty="0" err="1"/>
              <a:t>медиаресурсов</a:t>
            </a:r>
            <a:r>
              <a:rPr lang="ru-RU" sz="3200" dirty="0"/>
              <a:t> </a:t>
            </a:r>
            <a:r>
              <a:rPr lang="ru-RU" sz="3200" dirty="0" smtClean="0"/>
              <a:t>всеобщее </a:t>
            </a:r>
            <a:r>
              <a:rPr lang="ru-RU" sz="3200" dirty="0"/>
              <a:t>неприятие должно </a:t>
            </a:r>
            <a:br>
              <a:rPr lang="ru-RU" sz="3200" dirty="0"/>
            </a:br>
            <a:r>
              <a:rPr lang="ru-RU" sz="3200" dirty="0"/>
              <a:t>стать мощным </a:t>
            </a:r>
            <a:r>
              <a:rPr lang="ru-RU" sz="3200" dirty="0" smtClean="0"/>
              <a:t>инструментом в </a:t>
            </a:r>
            <a:r>
              <a:rPr lang="ru-RU" sz="3200" dirty="0"/>
              <a:t>противодействии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коррупции</a:t>
            </a:r>
            <a:r>
              <a:rPr lang="ru-RU" sz="3200" dirty="0"/>
              <a:t>".</a:t>
            </a:r>
            <a:br>
              <a:rPr lang="ru-RU" sz="3200" dirty="0"/>
            </a:b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Win7\Desktop\2113fcc27c79c95d767ce962f9935cfa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29252"/>
            <a:ext cx="8712968" cy="65454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0811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412776"/>
            <a:ext cx="8496944" cy="4824536"/>
          </a:xfrm>
        </p:spPr>
        <p:txBody>
          <a:bodyPr>
            <a:normAutofit/>
          </a:bodyPr>
          <a:lstStyle/>
          <a:p>
            <a:pPr marL="342900" indent="-342900" algn="l">
              <a:buAutoNum type="arabicPeriod"/>
            </a:pPr>
            <a:endParaRPr lang="ru-RU" sz="1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Win7\Desktop\1d1e58b383a534453ee8d0bcc08ff1fbb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6988" y="-26988"/>
            <a:ext cx="9199563" cy="6911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Win7\Desktop\ced14c7a139423c83df828eafce6f3ea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6988" y="-26988"/>
            <a:ext cx="9199563" cy="6911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36904" cy="6480720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/>
              <a:t>Шантаж </a:t>
            </a:r>
            <a:r>
              <a:rPr lang="ru-RU" sz="2000" dirty="0"/>
              <a:t>- угроза разоблачения, разглашения сведений, которые объект шантажа хотел бы сохранить в тайне, с целью добиться какой-либо выгоды.</a:t>
            </a:r>
            <a:br>
              <a:rPr lang="ru-RU" sz="2000" dirty="0"/>
            </a:br>
            <a:r>
              <a:rPr lang="ru-RU" sz="2000" b="1" dirty="0"/>
              <a:t>Коррупция</a:t>
            </a:r>
            <a:r>
              <a:rPr lang="ru-RU" sz="2000" dirty="0"/>
              <a:t> - сращивание государственных структур со структурами преступного мира в сфере экономики, а также продажность и подкуп политических и общественных деятелей, государственных чиновников.</a:t>
            </a:r>
            <a:br>
              <a:rPr lang="ru-RU" sz="2000" dirty="0"/>
            </a:br>
            <a:r>
              <a:rPr lang="ru-RU" sz="2000" b="1" dirty="0"/>
              <a:t>Бюрократия</a:t>
            </a:r>
            <a:r>
              <a:rPr lang="ru-RU" sz="2000" dirty="0"/>
              <a:t> - высший чиновничий аппарат, администрация; система управления, основанная на формализме, административной волоките.</a:t>
            </a:r>
            <a:br>
              <a:rPr lang="ru-RU" sz="2000" dirty="0"/>
            </a:br>
            <a:r>
              <a:rPr lang="ru-RU" sz="2000" b="1" dirty="0"/>
              <a:t>Взятка </a:t>
            </a:r>
            <a:r>
              <a:rPr lang="ru-RU" sz="2000" dirty="0"/>
              <a:t>- плата или подарок должностному лицу за незаконные действия в пользу дающего.</a:t>
            </a:r>
            <a:br>
              <a:rPr lang="ru-RU" sz="2000" dirty="0"/>
            </a:br>
            <a:r>
              <a:rPr lang="ru-RU" sz="2000" b="1" dirty="0"/>
              <a:t>Вымогательство</a:t>
            </a:r>
            <a:r>
              <a:rPr lang="ru-RU" sz="2000" dirty="0"/>
              <a:t> - не обусловленное правом, не предусмотренное законом требование передачи денег, имущественных ценностей, сопровождаемое разного рода угрозами, обманом со стороны вымогателей.</a:t>
            </a:r>
            <a:br>
              <a:rPr lang="ru-RU" sz="2000" dirty="0"/>
            </a:br>
            <a:r>
              <a:rPr lang="ru-RU" sz="2000" b="1" dirty="0"/>
              <a:t>Рэкет </a:t>
            </a:r>
            <a:r>
              <a:rPr lang="ru-RU" sz="2000" dirty="0"/>
              <a:t>- незаконное, производимое путем угроз, шантажа вымогательство денег от предпринимателей со стороны преступных элементов, рэкетиров.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7170" name="Picture 2" descr="C:\Users\Win7\Desktop\98563704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5445224"/>
            <a:ext cx="1209675" cy="885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0649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Скажем коррупции</a:t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«НЕТ!»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Win7\Desktop\3e7242ba76c8ecaf82f1f6369d5fb5d0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5602"/>
            <a:ext cx="9144000" cy="68692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Win7\Desktop\img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49</Words>
  <Application>Microsoft Office PowerPoint</Application>
  <PresentationFormat>Экран (4:3)</PresentationFormat>
  <Paragraphs>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«МЫ ПРОТИВ КОРРУПЦИИ И ПРЕДАТЕЛЬСТВА ОБЩЕСТВЕННЫХ ИНТЕРЕСОВ»</vt:lpstr>
      <vt:lpstr>Послание народу Казахстана  от 31 января 2017 года:       "Многое в борьбе с коррупцией будет зависеть от активного участия всего общества.  С развитием социальных сетей и других медиаресурсов всеобщее неприятие должно  стать мощным инструментом в противодействии  коррупции". </vt:lpstr>
      <vt:lpstr>Слайд 3</vt:lpstr>
      <vt:lpstr>Слайд 4</vt:lpstr>
      <vt:lpstr>Слайд 5</vt:lpstr>
      <vt:lpstr>Шантаж - угроза разоблачения, разглашения сведений, которые объект шантажа хотел бы сохранить в тайне, с целью добиться какой-либо выгоды. Коррупция - сращивание государственных структур со структурами преступного мира в сфере экономики, а также продажность и подкуп политических и общественных деятелей, государственных чиновников. Бюрократия - высший чиновничий аппарат, администрация; система управления, основанная на формализме, административной волоките. Взятка - плата или подарок должностному лицу за незаконные действия в пользу дающего. Вымогательство - не обусловленное правом, не предусмотренное законом требование передачи денег, имущественных ценностей, сопровождаемое разного рода угрозами, обманом со стороны вымогателей. Рэкет - незаконное, производимое путем угроз, шантажа вымогательство денег от предпринимателей со стороны преступных элементов, рэкетиров. </vt:lpstr>
      <vt:lpstr>Скажем коррупции   «НЕТ!»</vt:lpstr>
      <vt:lpstr>Слайд 8</vt:lpstr>
      <vt:lpstr>Слайд 9</vt:lpstr>
      <vt:lpstr>Используемые источники информации:  Послание народу Казахстана  от 31 января 2017 года:   https://urok.1sept.ru/articles/623642    https://powerpointbase.com   https://miranimacii.ru   http://today.kz/news/kazahstan/2018-11-08/771780-neprikosnovennyih-ne-budet-15-tsitat-nursultana-nazarbaeva-o-korruptsii/ </vt:lpstr>
    </vt:vector>
  </TitlesOfParts>
  <Company>WolfishLair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«МЫ ПРОТИВ КОРРУПЦИИ И ПРЕДАТЕЛЬСТВА ОБЩЕСТВЕННЫХ ИНТЕРЕСОВ»</dc:title>
  <dc:creator>Win7</dc:creator>
  <cp:lastModifiedBy>Win7</cp:lastModifiedBy>
  <cp:revision>14</cp:revision>
  <dcterms:created xsi:type="dcterms:W3CDTF">2020-12-15T03:13:10Z</dcterms:created>
  <dcterms:modified xsi:type="dcterms:W3CDTF">2020-12-15T05:24:20Z</dcterms:modified>
</cp:coreProperties>
</file>