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58" r:id="rId5"/>
    <p:sldId id="267" r:id="rId6"/>
    <p:sldId id="260" r:id="rId7"/>
    <p:sldId id="268" r:id="rId8"/>
    <p:sldId id="262" r:id="rId9"/>
    <p:sldId id="264" r:id="rId10"/>
    <p:sldId id="261" r:id="rId11"/>
    <p:sldId id="271" r:id="rId12"/>
    <p:sldId id="263" r:id="rId13"/>
    <p:sldId id="270" r:id="rId14"/>
    <p:sldId id="265" r:id="rId15"/>
    <p:sldId id="269" r:id="rId16"/>
    <p:sldId id="275" r:id="rId17"/>
    <p:sldId id="274" r:id="rId18"/>
    <p:sldId id="273" r:id="rId19"/>
    <p:sldId id="279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81097-99C6-47D0-9507-8DC2222E9B64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E22C20B7-ED9E-4CD5-BC36-4766130E058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023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81097-99C6-47D0-9507-8DC2222E9B64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20B7-ED9E-4CD5-BC36-4766130E0584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643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81097-99C6-47D0-9507-8DC2222E9B64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20B7-ED9E-4CD5-BC36-4766130E058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207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81097-99C6-47D0-9507-8DC2222E9B64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20B7-ED9E-4CD5-BC36-4766130E0584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693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81097-99C6-47D0-9507-8DC2222E9B64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20B7-ED9E-4CD5-BC36-4766130E058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22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81097-99C6-47D0-9507-8DC2222E9B64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20B7-ED9E-4CD5-BC36-4766130E0584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635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81097-99C6-47D0-9507-8DC2222E9B64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20B7-ED9E-4CD5-BC36-4766130E0584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234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81097-99C6-47D0-9507-8DC2222E9B64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20B7-ED9E-4CD5-BC36-4766130E0584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014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81097-99C6-47D0-9507-8DC2222E9B64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20B7-ED9E-4CD5-BC36-4766130E0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951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81097-99C6-47D0-9507-8DC2222E9B64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20B7-ED9E-4CD5-BC36-4766130E0584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690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AE281097-99C6-47D0-9507-8DC2222E9B64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20B7-ED9E-4CD5-BC36-4766130E0584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463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81097-99C6-47D0-9507-8DC2222E9B64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E22C20B7-ED9E-4CD5-BC36-4766130E0584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44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590D7C-D9F1-FEF0-5042-755ECCCFC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23" b="101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2F71EE-63F8-276E-BE21-8CE3AB6B22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1326" t="3775" r="23055" b="7748"/>
          <a:stretch/>
        </p:blipFill>
        <p:spPr>
          <a:xfrm>
            <a:off x="195941" y="188683"/>
            <a:ext cx="3701145" cy="3657081"/>
          </a:xfrm>
          <a:prstGeom prst="flowChartConnector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E2A74B-DF66-36E7-AF06-B3F26D6BF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6514" y="2438399"/>
            <a:ext cx="11437257" cy="2285999"/>
          </a:xfrm>
        </p:spPr>
        <p:txBody>
          <a:bodyPr>
            <a:normAutofit fontScale="90000"/>
          </a:bodyPr>
          <a:lstStyle/>
          <a:p>
            <a:pPr marR="1174115" algn="ctr">
              <a:lnSpc>
                <a:spcPct val="115000"/>
              </a:lnSpc>
            </a:pP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Анализ </a:t>
            </a:r>
            <a:b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воспитательной деятельности</a:t>
            </a:r>
            <a:b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ru-RU" sz="2400" b="1" spc="-38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КГУ «Основная средняя школа №1 села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Булаксай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b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за</a:t>
            </a:r>
            <a:r>
              <a:rPr lang="ru-RU" sz="2400" b="1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первое</a:t>
            </a:r>
            <a:r>
              <a:rPr lang="ru-RU" sz="2400" b="1" spc="-2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полугодие</a:t>
            </a:r>
            <a:r>
              <a:rPr lang="ru-RU" sz="2400" b="1" spc="-2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2023</a:t>
            </a:r>
            <a:r>
              <a:rPr lang="ru-RU" sz="2400" b="1" spc="-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-2024</a:t>
            </a:r>
            <a:r>
              <a:rPr lang="ru-RU" sz="2400" b="1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учебного</a:t>
            </a:r>
            <a:r>
              <a:rPr lang="ru-RU" sz="2400" b="1" spc="-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года</a:t>
            </a:r>
            <a:b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350377-0386-D197-08C8-02A3DF2FD2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72000"/>
            <a:ext cx="10160000" cy="2286000"/>
          </a:xfrm>
        </p:spPr>
        <p:txBody>
          <a:bodyPr/>
          <a:lstStyle/>
          <a:p>
            <a:endParaRPr lang="ru-RU" sz="1800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endParaRPr lang="ru-RU" sz="1800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endParaRPr lang="ru-RU" sz="1800" b="1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Составитель: Т.В. Весна заместитель</a:t>
            </a:r>
            <a:r>
              <a:rPr lang="ru-RU" sz="1800" b="1" kern="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директора</a:t>
            </a:r>
            <a:r>
              <a:rPr lang="ru-RU" sz="1800" b="1" kern="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ru-RU" sz="1800" b="1" kern="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ВР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2835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AAD5B-CFD6-2679-4079-8CD5B3ED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35" y="1074057"/>
            <a:ext cx="10662819" cy="1132114"/>
          </a:xfrm>
        </p:spPr>
        <p:txBody>
          <a:bodyPr/>
          <a:lstStyle/>
          <a:p>
            <a:pPr algn="ctr"/>
            <a:r>
              <a:rPr lang="kk-KZ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Национальной ценности  </a:t>
            </a:r>
            <a:r>
              <a:rPr lang="kk-KZ" sz="36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ТАЛАП </a:t>
            </a:r>
            <a:endParaRPr lang="ru-RU" sz="3600" dirty="0">
              <a:solidFill>
                <a:schemeClr val="accent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8F2A3B-B3A3-975B-9C9E-F89E427EC1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62" t="66243" r="9890" b="17248"/>
          <a:stretch/>
        </p:blipFill>
        <p:spPr>
          <a:xfrm>
            <a:off x="10220282" y="58057"/>
            <a:ext cx="1669143" cy="1783466"/>
          </a:xfrm>
          <a:prstGeom prst="flowChartConnector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5F0C7A-8A77-D1E1-0F14-2E920B99A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985596"/>
            <a:ext cx="3556000" cy="266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A47407-0EC8-BFC3-FA33-48C195BAE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23" y="1985596"/>
            <a:ext cx="3661964" cy="266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AF02BC-1BAD-F389-1B29-99092E2BE9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9" t="17462" r="1409"/>
          <a:stretch/>
        </p:blipFill>
        <p:spPr>
          <a:xfrm>
            <a:off x="7688211" y="1985596"/>
            <a:ext cx="3956322" cy="3950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3008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D9A2AF-AD6D-B998-F809-EA45B5860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52" y="100693"/>
            <a:ext cx="35560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87ED6E-F3E9-291A-C3B7-2C36A758C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290" y="45357"/>
            <a:ext cx="4007625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D61568-0DEC-2DB3-1316-36FFAE88E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53" y="2867481"/>
            <a:ext cx="3555999" cy="2923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FB0644-E60E-69F3-B1CC-9A039AC69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03" y="2867480"/>
            <a:ext cx="4007626" cy="2923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8D01C8-7258-E781-EFEE-A4444869CE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53" y="103413"/>
            <a:ext cx="4123017" cy="2608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127A0F-F873-C76A-5867-F6389B6683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/>
        </p:blipFill>
        <p:spPr>
          <a:xfrm>
            <a:off x="7967621" y="2867480"/>
            <a:ext cx="4007626" cy="2923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2864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AAD5B-CFD6-2679-4079-8CD5B3ED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75657"/>
            <a:ext cx="9603275" cy="678097"/>
          </a:xfrm>
        </p:spPr>
        <p:txBody>
          <a:bodyPr>
            <a:normAutofit/>
          </a:bodyPr>
          <a:lstStyle/>
          <a:p>
            <a:pPr algn="ctr"/>
            <a:r>
              <a:rPr lang="kk-KZ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сотрудничества </a:t>
            </a:r>
            <a:r>
              <a:rPr lang="kk-KZ" sz="36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семьей</a:t>
            </a:r>
            <a:endParaRPr lang="ru-RU" sz="3600" dirty="0">
              <a:solidFill>
                <a:schemeClr val="accent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5CE0E0-4EAC-A31E-5971-364EA9D56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050143"/>
            <a:ext cx="4180114" cy="3632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FA46E2-090C-8C2B-4292-6066EB0EB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220" y="2050142"/>
            <a:ext cx="2937837" cy="3859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143847-8234-6703-79DA-939ABD823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125" y="2050142"/>
            <a:ext cx="4075684" cy="3632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7788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A8D3C7-F761-F3DB-2802-B8C1819E6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1" y="1785258"/>
            <a:ext cx="3806374" cy="3846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F8FBCC-7B1D-F5E0-69D6-FCFD94D45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786" y="275770"/>
            <a:ext cx="4118428" cy="4027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2D9387-BB99-44A7-F90A-8B392994D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99" y="1654629"/>
            <a:ext cx="3715660" cy="3846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504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AAD5B-CFD6-2679-4079-8CD5B3ED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1349829"/>
            <a:ext cx="12453257" cy="503925"/>
          </a:xfrm>
        </p:spPr>
        <p:txBody>
          <a:bodyPr>
            <a:noAutofit/>
          </a:bodyPr>
          <a:lstStyle/>
          <a:p>
            <a:pPr algn="ctr"/>
            <a:r>
              <a:rPr lang="kk-KZ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 взаимодействия с неправительственными  организациями </a:t>
            </a:r>
            <a:b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B06BF1-D892-A8D3-F9DE-273EF3795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969868"/>
            <a:ext cx="2782655" cy="26352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030F00-2DF9-F423-6403-50227120F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987" y="1969868"/>
            <a:ext cx="3017147" cy="26021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3693C1-16DB-1571-F8AA-4619FB6E3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421" y="1969868"/>
            <a:ext cx="2803979" cy="37386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093466-D6A6-4441-016A-69A3C1971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866" y="1936764"/>
            <a:ext cx="3017146" cy="26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86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AAD5B-CFD6-2679-4079-8CD5B3ED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277257"/>
            <a:ext cx="9603275" cy="5764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Профилактика</a:t>
            </a:r>
            <a:r>
              <a:rPr lang="ru-RU" sz="2400" b="1" spc="-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400" b="1" spc="-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безопасность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40AB55-1CDA-82EC-679D-DDF684EC0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7" y="2046514"/>
            <a:ext cx="3991432" cy="3211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1AC1F4-6AFB-8354-1A0A-ACB6FF486C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1"/>
          <a:stretch/>
        </p:blipFill>
        <p:spPr>
          <a:xfrm>
            <a:off x="8374743" y="2046514"/>
            <a:ext cx="3652160" cy="3211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AFB79B-7937-FE8E-583B-8F2A4B6C2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01" y="2046513"/>
            <a:ext cx="3889829" cy="3211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6184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AAD5B-CFD6-2679-4079-8CD5B3ED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248229"/>
            <a:ext cx="9603275" cy="6055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Профориентация</a:t>
            </a:r>
            <a:b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E90935-6F46-A1B6-C806-F130C413D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2" y="1952172"/>
            <a:ext cx="3558113" cy="3970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90D27C-424B-C0E0-BCB5-A64339E14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4" y="1952171"/>
            <a:ext cx="4066723" cy="3970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AD469F-ED94-908F-3104-E20C70BE6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85" y="1952172"/>
            <a:ext cx="3831772" cy="3970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540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AAD5B-CFD6-2679-4079-8CD5B3ED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393371"/>
            <a:ext cx="9603275" cy="4603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Кружки и секции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68D13F-1C98-38C3-D698-ED94434B4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5" y="1964884"/>
            <a:ext cx="3476153" cy="2607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716FA5-C468-1460-8E66-55E5DF26E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1964885"/>
            <a:ext cx="3981871" cy="2607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3F7322-DD33-8E51-A5A9-CCD412DD7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10" y="3650817"/>
            <a:ext cx="4039317" cy="2309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E0A1A0-2D20-E451-D527-880F0BEB30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46"/>
          <a:stretch/>
        </p:blipFill>
        <p:spPr>
          <a:xfrm>
            <a:off x="4165601" y="1964884"/>
            <a:ext cx="3214320" cy="157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9367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AAD5B-CFD6-2679-4079-8CD5B3ED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01486"/>
            <a:ext cx="9603275" cy="852268"/>
          </a:xfrm>
        </p:spPr>
        <p:txBody>
          <a:bodyPr>
            <a:normAutofit/>
          </a:bodyPr>
          <a:lstStyle/>
          <a:p>
            <a:pPr algn="ctr"/>
            <a:b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Жас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Ұлан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087891-9A71-2130-B326-D0B0BDACB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3" y="2000999"/>
            <a:ext cx="2781829" cy="3568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EDAC4E-84AA-79B7-9749-52B55163E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15" y="2231572"/>
            <a:ext cx="2871200" cy="215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D6F8B1-9C34-E627-A110-B855AA215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532" y="2001000"/>
            <a:ext cx="3486059" cy="2614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CC5D17-4999-4EE7-D6A4-C32655D3C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262" y="2000999"/>
            <a:ext cx="2252436" cy="300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7413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AAD5B-CFD6-2679-4079-8CD5B3ED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291771"/>
            <a:ext cx="9603275" cy="561983"/>
          </a:xfrm>
        </p:spPr>
        <p:txBody>
          <a:bodyPr>
            <a:normAutofit/>
          </a:bodyPr>
          <a:lstStyle/>
          <a:p>
            <a:pPr algn="ctr"/>
            <a:r>
              <a:rPr lang="kk-KZ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Проекты реализуемые школой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F807F8-D958-1ED9-610B-ABB352D8B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9" y="1925126"/>
            <a:ext cx="4223657" cy="30791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F3AC4B-FD43-1598-907A-752485E8B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483" y="2160922"/>
            <a:ext cx="3981033" cy="25361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F9BB62-6089-10DB-9612-89856955F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516" y="2196608"/>
            <a:ext cx="3981033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27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AAD5B-CFD6-2679-4079-8CD5B3ED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333829"/>
            <a:ext cx="9603275" cy="1519925"/>
          </a:xfrm>
        </p:spPr>
        <p:txBody>
          <a:bodyPr>
            <a:normAutofit/>
          </a:bodyPr>
          <a:lstStyle/>
          <a:p>
            <a:pPr algn="ctr"/>
            <a:r>
              <a:rPr lang="kk-KZ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Механизмы реализации воспитания</a:t>
            </a:r>
            <a:br>
              <a:rPr lang="ru-RU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D7EE45-E371-97C4-C960-C3755972A6BB}"/>
              </a:ext>
            </a:extLst>
          </p:cNvPr>
          <p:cNvSpPr txBox="1"/>
          <p:nvPr/>
        </p:nvSpPr>
        <p:spPr>
          <a:xfrm>
            <a:off x="2307771" y="1335314"/>
            <a:ext cx="68870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учебных предметов </a:t>
            </a:r>
            <a:endParaRPr lang="ru-RU" sz="2800" i="1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9E6196-14DB-5139-46B4-0B92D1426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901" y="2210302"/>
            <a:ext cx="3670591" cy="3137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96D7D7-2271-DAC8-A400-AA0ED3A2F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157" y="2210302"/>
            <a:ext cx="4174670" cy="3137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1787F3-A339-8684-0BD4-E0FF703BD3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3" y="2210302"/>
            <a:ext cx="3621576" cy="3176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6762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EFAF66-0D84-6736-3020-928B764C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6" y="208038"/>
            <a:ext cx="3688418" cy="3220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ECF442-BD70-7C42-4F39-D76FF5262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577" y="208036"/>
            <a:ext cx="3949028" cy="3041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E74BD2-70C6-E11A-73AC-3FBCB597D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421" y="1807630"/>
            <a:ext cx="3961839" cy="2884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4092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B095A0-BDD5-923E-F98A-4D56D2551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705" y="93035"/>
            <a:ext cx="3865637" cy="2560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010F13-42A3-661C-D5A2-6FA8B0B9F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63" y="93035"/>
            <a:ext cx="3889827" cy="2560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7B32C4-8441-4963-2D6C-5EF922B66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295" y="93035"/>
            <a:ext cx="3889828" cy="2563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BF0068-A4B3-973D-33F1-359EDD441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8" y="2810572"/>
            <a:ext cx="3889827" cy="3023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E71688-4032-9DC4-6B78-F33A821D55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513" y="2860774"/>
            <a:ext cx="3889829" cy="3023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57FC06-2C83-674C-6FF4-201F52E59B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294" y="2860774"/>
            <a:ext cx="3889829" cy="3023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9160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AAD5B-CFD6-2679-4079-8CD5B3ED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48061"/>
            <a:ext cx="9603275" cy="675939"/>
          </a:xfrm>
        </p:spPr>
        <p:txBody>
          <a:bodyPr>
            <a:normAutofit/>
          </a:bodyPr>
          <a:lstStyle/>
          <a:p>
            <a:pPr algn="ctr"/>
            <a:r>
              <a:rPr lang="kk-KZ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классных часов 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1BC25-84E0-8233-C14D-AE51D20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2166255"/>
            <a:ext cx="3870476" cy="3280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6D29BF-DC35-AA56-8064-C6C33EBC0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40" y="2166256"/>
            <a:ext cx="3739846" cy="3280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6A77DC-6FB0-0891-9D9C-AC82CBAB4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383" y="2166255"/>
            <a:ext cx="3739846" cy="3334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6331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9EF3DA-8C5F-FC0C-243D-6BD8664B3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9" y="166914"/>
            <a:ext cx="3988730" cy="2756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A6BBDA-2F55-DA8D-5B38-86441A017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28" y="166915"/>
            <a:ext cx="2758813" cy="5706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27EA59-C201-3CED-81C4-BF3E9B2F4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510" y="3312064"/>
            <a:ext cx="4477893" cy="2561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28A8E0-D14C-9681-A518-19F543E71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8" y="3032401"/>
            <a:ext cx="3988730" cy="3005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F794BF0-AD12-11D9-16E8-D05720F82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510" y="166914"/>
            <a:ext cx="4477893" cy="2965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7185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5969C6-68AE-0794-E723-A65AAD09B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4" t="52064" r="54719" b="27030"/>
          <a:stretch/>
        </p:blipFill>
        <p:spPr>
          <a:xfrm>
            <a:off x="10595429" y="30092"/>
            <a:ext cx="1480458" cy="1441154"/>
          </a:xfrm>
          <a:prstGeom prst="flowChartConnector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AAD5B-CFD6-2679-4079-8CD5B3ED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3" y="1103086"/>
            <a:ext cx="10938741" cy="750668"/>
          </a:xfrm>
        </p:spPr>
        <p:txBody>
          <a:bodyPr>
            <a:normAutofit/>
          </a:bodyPr>
          <a:lstStyle/>
          <a:p>
            <a:pPr algn="ctr"/>
            <a:r>
              <a:rPr lang="kk-KZ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Национальной ценности  </a:t>
            </a:r>
            <a:r>
              <a:rPr lang="kk-KZ" sz="36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ҰЛТТЫҚ МҮДДЕ </a:t>
            </a:r>
            <a:endParaRPr lang="ru-RU" sz="3600" dirty="0">
              <a:solidFill>
                <a:schemeClr val="accent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ACCEF3-B644-A715-22D7-2B95B88DB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2256071"/>
            <a:ext cx="3178630" cy="3302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693C7F-634A-D278-2335-5F66B7FE6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750" y="2210963"/>
            <a:ext cx="4180821" cy="3302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F767BC-AD9F-878A-EFCA-023BCAD064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737" y="2256071"/>
            <a:ext cx="3923892" cy="3257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5080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CD4F71-A057-ED12-8A0B-B346CAB71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607" y="130627"/>
            <a:ext cx="3922488" cy="2841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F08243-320D-1608-4271-F24104A3B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114" y="130628"/>
            <a:ext cx="4056743" cy="2841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BD7129-1318-0645-5836-8F4DA1172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8" y="3089730"/>
            <a:ext cx="3604383" cy="2841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27DB79-0BBE-D8F1-3220-84BC92393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606" y="3089731"/>
            <a:ext cx="3892253" cy="2841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5211C-9328-B9B4-645C-22AA4684E6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114" y="3089730"/>
            <a:ext cx="4056743" cy="2841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147F36-A84B-5D32-5B15-9FBDA7DCF5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22938" r="14633"/>
          <a:stretch/>
        </p:blipFill>
        <p:spPr>
          <a:xfrm>
            <a:off x="224968" y="130627"/>
            <a:ext cx="3604383" cy="2685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2326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AAD5B-CFD6-2679-4079-8CD5B3ED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146629"/>
            <a:ext cx="10140454" cy="707125"/>
          </a:xfrm>
        </p:spPr>
        <p:txBody>
          <a:bodyPr>
            <a:normAutofit/>
          </a:bodyPr>
          <a:lstStyle/>
          <a:p>
            <a:pPr algn="ctr"/>
            <a:r>
              <a:rPr lang="kk-KZ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Национальной ценности  </a:t>
            </a:r>
            <a:r>
              <a:rPr lang="kk-KZ" sz="36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АР-ҰЯТ </a:t>
            </a:r>
            <a:endParaRPr lang="ru-RU" sz="3600" dirty="0">
              <a:solidFill>
                <a:schemeClr val="accent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626348-F526-6A79-EF28-C145714D9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28" t="47377" r="4700" b="38836"/>
          <a:stretch/>
        </p:blipFill>
        <p:spPr>
          <a:xfrm>
            <a:off x="10200114" y="0"/>
            <a:ext cx="1709479" cy="1577983"/>
          </a:xfrm>
          <a:prstGeom prst="flowChartConnector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0BEC04-A037-8906-FDF5-F98B5A3EF6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1" b="19453"/>
          <a:stretch/>
        </p:blipFill>
        <p:spPr>
          <a:xfrm>
            <a:off x="180807" y="1902689"/>
            <a:ext cx="2771119" cy="380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97B84F-2FE9-9476-6C53-961B88F518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9" r="18176"/>
          <a:stretch/>
        </p:blipFill>
        <p:spPr>
          <a:xfrm>
            <a:off x="8040914" y="1902689"/>
            <a:ext cx="3970280" cy="380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DAE18C-63CA-98EF-BA42-9C1C514DAF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1"/>
          <a:stretch/>
        </p:blipFill>
        <p:spPr>
          <a:xfrm>
            <a:off x="3091543" y="1902689"/>
            <a:ext cx="4809753" cy="3808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92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94A8FF-5DA8-F0FF-B8EB-268FFB3C3A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4"/>
          <a:stretch/>
        </p:blipFill>
        <p:spPr>
          <a:xfrm>
            <a:off x="246742" y="174170"/>
            <a:ext cx="3662438" cy="2743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09A6A6-7A55-9146-3A1E-0868E380B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648" y="174170"/>
            <a:ext cx="3967237" cy="274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2C5B9C-CD47-7BA9-4F35-9B4875DB3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353" y="174171"/>
            <a:ext cx="3797905" cy="274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E9A40C-465F-DB3C-DB0E-C7A8EF0F29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2" y="3062514"/>
            <a:ext cx="3662438" cy="2931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3B16AF-D57D-F6D1-E464-F6CDCC4239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7"/>
          <a:stretch/>
        </p:blipFill>
        <p:spPr>
          <a:xfrm>
            <a:off x="4044647" y="3062513"/>
            <a:ext cx="3967238" cy="2931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02D48B3-3F00-A229-B892-C0AB8FEC38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354" y="3062514"/>
            <a:ext cx="3797904" cy="2931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1183528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259</TotalTime>
  <Words>100</Words>
  <Application>Microsoft Office PowerPoint</Application>
  <PresentationFormat>Широкоэкранный</PresentationFormat>
  <Paragraphs>18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Gill Sans MT</vt:lpstr>
      <vt:lpstr>Times New Roman</vt:lpstr>
      <vt:lpstr>Галерея</vt:lpstr>
      <vt:lpstr>    Анализ  воспитательной деятельности           КГУ «Основная средняя школа №1 села Булаксай»                за первое полугодие 2023 -2024 учебного года </vt:lpstr>
      <vt:lpstr>Механизмы реализации воспитания </vt:lpstr>
      <vt:lpstr>Презентация PowerPoint</vt:lpstr>
      <vt:lpstr>В рамках классных часов </vt:lpstr>
      <vt:lpstr>Презентация PowerPoint</vt:lpstr>
      <vt:lpstr>В рамках Национальной ценности  ҰЛТТЫҚ МҮДДЕ </vt:lpstr>
      <vt:lpstr>Презентация PowerPoint</vt:lpstr>
      <vt:lpstr>В рамках Национальной ценности  АР-ҰЯТ </vt:lpstr>
      <vt:lpstr>Презентация PowerPoint</vt:lpstr>
      <vt:lpstr>В рамках Национальной ценности  ТАЛАП </vt:lpstr>
      <vt:lpstr>Презентация PowerPoint</vt:lpstr>
      <vt:lpstr>В рамках сотрудничества с семьей</vt:lpstr>
      <vt:lpstr>Презентация PowerPoint</vt:lpstr>
      <vt:lpstr>В рамках  взаимодействия с неправительственными  организациями  </vt:lpstr>
      <vt:lpstr>Профилактика и безопасность </vt:lpstr>
      <vt:lpstr>Профориентация </vt:lpstr>
      <vt:lpstr>Кружки и секции </vt:lpstr>
      <vt:lpstr> «Жас Ұлан» </vt:lpstr>
      <vt:lpstr>Проекты реализуемые школой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Анализ  воспитательной деятельности           КГУ «Основная средняя школа №1 села Булаксай»                за первое полугодие 2023 -2024 учебного года </dc:title>
  <dc:creator>iTProService</dc:creator>
  <cp:lastModifiedBy>iTProService</cp:lastModifiedBy>
  <cp:revision>3</cp:revision>
  <dcterms:created xsi:type="dcterms:W3CDTF">2023-12-24T12:56:43Z</dcterms:created>
  <dcterms:modified xsi:type="dcterms:W3CDTF">2023-12-25T10:29:40Z</dcterms:modified>
</cp:coreProperties>
</file>